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70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C74FD331-D39B-4F32-ADDD-731EB510FB7A}" type="datetimeFigureOut">
              <a:rPr kumimoji="1" lang="ja-JP" altLang="en-US" smtClean="0"/>
              <a:t>2017/11/7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786" cy="49869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33DC08B4-FB64-4953-9AFC-98EB767C81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023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10751-942B-44ED-85E1-44200B831DB9}" type="datetimeFigureOut">
              <a:rPr lang="ja-JP" altLang="en-US"/>
              <a:pPr>
                <a:defRPr/>
              </a:pPr>
              <a:t>2017/11/7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12B7C-3820-43C0-A812-CCCCE45F2CD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540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26376-E55E-4298-BFB6-97185407D5B0}" type="datetimeFigureOut">
              <a:rPr lang="ja-JP" altLang="en-US"/>
              <a:pPr>
                <a:defRPr/>
              </a:pPr>
              <a:t>2017/11/7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63EBA-63F5-4E76-A680-ACD58A6B87D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330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D1B23-5376-4F79-A74B-5EE8D9603BE1}" type="datetimeFigureOut">
              <a:rPr lang="ja-JP" altLang="en-US"/>
              <a:pPr>
                <a:defRPr/>
              </a:pPr>
              <a:t>2017/11/7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B82BE-6EEE-415E-8A42-2213F246C3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807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EAA5A-737A-48D2-95A1-603B222FDEC2}" type="datetimeFigureOut">
              <a:rPr lang="ja-JP" altLang="en-US"/>
              <a:pPr>
                <a:defRPr/>
              </a:pPr>
              <a:t>2017/11/7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DBB75-26BD-4AE3-B3CF-E61124CAAC9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7497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50751-AE45-4080-9B60-3DBAE806249F}" type="datetimeFigureOut">
              <a:rPr lang="ja-JP" altLang="en-US"/>
              <a:pPr>
                <a:defRPr/>
              </a:pPr>
              <a:t>2017/11/7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E6CD9-7688-4BC7-AB3F-F97EA14C80E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1188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11937-D314-4411-AB8B-57E640D9A6E5}" type="datetimeFigureOut">
              <a:rPr lang="ja-JP" altLang="en-US"/>
              <a:pPr>
                <a:defRPr/>
              </a:pPr>
              <a:t>2017/11/7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3456B-7DC7-463D-9E00-C3F9E4893D7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4467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6D1CC-C3D0-4BC8-BE59-013B2B6842CD}" type="datetimeFigureOut">
              <a:rPr lang="ja-JP" altLang="en-US"/>
              <a:pPr>
                <a:defRPr/>
              </a:pPr>
              <a:t>2017/11/7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E8E6C-0909-4688-B3E9-FD589D781BA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6448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B4CEC-2820-4693-9C7A-4F1443A9107C}" type="datetimeFigureOut">
              <a:rPr lang="ja-JP" altLang="en-US"/>
              <a:pPr>
                <a:defRPr/>
              </a:pPr>
              <a:t>2017/11/7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77082-9A3B-44E3-9BC2-C8457EA69E6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978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E0AFC-823A-4551-8541-9859B1ACF2AF}" type="datetimeFigureOut">
              <a:rPr lang="ja-JP" altLang="en-US"/>
              <a:pPr>
                <a:defRPr/>
              </a:pPr>
              <a:t>2017/11/7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4B678-0A25-4F6B-BEAD-309C16F07AC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114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EE093-5DF9-463C-AB7A-F9F9CFBC4C35}" type="datetimeFigureOut">
              <a:rPr lang="ja-JP" altLang="en-US"/>
              <a:pPr>
                <a:defRPr/>
              </a:pPr>
              <a:t>2017/11/7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ECEA2-91EA-46A7-BA3D-18AC9C58CA7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322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20747-17AD-40F1-B441-7E2426E912EB}" type="datetimeFigureOut">
              <a:rPr lang="ja-JP" altLang="en-US"/>
              <a:pPr>
                <a:defRPr/>
              </a:pPr>
              <a:t>2017/11/7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02502-903F-4E3E-9028-651ABDBD1C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6254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48BEE7B-E184-49B5-9923-B35A6328FAE2}" type="datetimeFigureOut">
              <a:rPr lang="ja-JP" altLang="en-US"/>
              <a:pPr>
                <a:defRPr/>
              </a:pPr>
              <a:t>2017/11/7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9D078B8-9799-4F9D-8E1F-04A4384FD38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03" y="3743368"/>
            <a:ext cx="2952328" cy="3095584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0" y="404664"/>
            <a:ext cx="9144000" cy="707886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>
                <a:solidFill>
                  <a:schemeClr val="bg1"/>
                </a:solidFill>
                <a:latin typeface="AR P丸ゴシック体M" pitchFamily="50" charset="-128"/>
                <a:ea typeface="AR P丸ゴシック体M" pitchFamily="50" charset="-128"/>
              </a:rPr>
              <a:t>（</a:t>
            </a:r>
            <a:r>
              <a:rPr lang="ja-JP" altLang="en-US" sz="4000" dirty="0">
                <a:solidFill>
                  <a:schemeClr val="bg1"/>
                </a:solidFill>
                <a:latin typeface="AR P丸ゴシック体M" pitchFamily="50" charset="-128"/>
                <a:ea typeface="AR P丸ゴシック体M" pitchFamily="50" charset="-128"/>
              </a:rPr>
              <a:t>参考</a:t>
            </a:r>
            <a:r>
              <a:rPr lang="ja-JP" altLang="en-US" sz="4000" dirty="0" smtClean="0">
                <a:solidFill>
                  <a:schemeClr val="bg1"/>
                </a:solidFill>
                <a:latin typeface="AR P丸ゴシック体M" pitchFamily="50" charset="-128"/>
                <a:ea typeface="AR P丸ゴシック体M" pitchFamily="50" charset="-128"/>
              </a:rPr>
              <a:t>）</a:t>
            </a:r>
            <a:r>
              <a:rPr lang="en-US" altLang="ja-JP" sz="4000" dirty="0" smtClean="0">
                <a:solidFill>
                  <a:schemeClr val="bg1"/>
                </a:solidFill>
                <a:latin typeface="AR P丸ゴシック体M" pitchFamily="50" charset="-128"/>
                <a:ea typeface="AR P丸ゴシック体M" pitchFamily="50" charset="-128"/>
              </a:rPr>
              <a:t>JA</a:t>
            </a:r>
            <a:r>
              <a:rPr lang="ja-JP" altLang="en-US" sz="4000" dirty="0" smtClean="0">
                <a:solidFill>
                  <a:schemeClr val="bg1"/>
                </a:solidFill>
                <a:latin typeface="AR P丸ゴシック体M" pitchFamily="50" charset="-128"/>
                <a:ea typeface="AR P丸ゴシック体M" pitchFamily="50" charset="-128"/>
              </a:rPr>
              <a:t>おおいがわ金芽</a:t>
            </a:r>
            <a:r>
              <a:rPr lang="ja-JP" altLang="en-US" sz="4000" dirty="0" err="1" smtClean="0">
                <a:solidFill>
                  <a:schemeClr val="bg1"/>
                </a:solidFill>
                <a:latin typeface="AR P丸ゴシック体M" pitchFamily="50" charset="-128"/>
                <a:ea typeface="AR P丸ゴシック体M" pitchFamily="50" charset="-128"/>
              </a:rPr>
              <a:t>米米</a:t>
            </a:r>
            <a:r>
              <a:rPr lang="ja-JP" altLang="en-US" sz="4000" dirty="0" smtClean="0">
                <a:solidFill>
                  <a:schemeClr val="bg1"/>
                </a:solidFill>
                <a:latin typeface="AR P丸ゴシック体M" pitchFamily="50" charset="-128"/>
                <a:ea typeface="AR P丸ゴシック体M" pitchFamily="50" charset="-128"/>
              </a:rPr>
              <a:t>袋</a:t>
            </a:r>
            <a:endParaRPr lang="en-US" altLang="ja-JP" sz="4000" dirty="0" smtClean="0">
              <a:solidFill>
                <a:schemeClr val="bg1"/>
              </a:solidFill>
              <a:latin typeface="AR P丸ゴシック体M" pitchFamily="50" charset="-128"/>
              <a:ea typeface="AR P丸ゴシック体M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370015"/>
            <a:ext cx="3894137" cy="546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50" y="1160408"/>
            <a:ext cx="3190278" cy="2751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573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10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 P丸ゴシック体M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『ふるさとを守る』ためへの挑戦</dc:title>
  <dc:creator>大井川農業協同組合</dc:creator>
  <cp:lastModifiedBy>山本　章博</cp:lastModifiedBy>
  <cp:revision>80</cp:revision>
  <cp:lastPrinted>2017-10-30T23:56:51Z</cp:lastPrinted>
  <dcterms:created xsi:type="dcterms:W3CDTF">2017-10-11T08:34:00Z</dcterms:created>
  <dcterms:modified xsi:type="dcterms:W3CDTF">2017-11-07T00:59:09Z</dcterms:modified>
</cp:coreProperties>
</file>